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presProps" Target="presProps.xml"/>
  <Relationship Id="rId22" Type="http://schemas.openxmlformats.org/officeDocument/2006/relationships/viewProps" Target="viewProps.xml"/>
  <Relationship Id="rId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619476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818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22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33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4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0576"/>
          <a:ext cx="9144000" cy="6004551"/>
          <a:chOff x="0" y="870576"/>
          <a:chExt cx="9144000" cy="600455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576"/>
            <a:ext cx="9144000" cy="51339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0576"/>
          <a:ext cx="9144000" cy="6004551"/>
          <a:chOff x="0" y="870576"/>
          <a:chExt cx="9144000" cy="600455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576"/>
            <a:ext cx="9144000" cy="51339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0576"/>
          <a:ext cx="9144000" cy="6004551"/>
          <a:chOff x="0" y="870576"/>
          <a:chExt cx="9144000" cy="600455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576"/>
            <a:ext cx="9144000" cy="51339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0576"/>
          <a:ext cx="9144000" cy="6004551"/>
          <a:chOff x="0" y="870576"/>
          <a:chExt cx="9144000" cy="600455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576"/>
            <a:ext cx="9144000" cy="51339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0576"/>
          <a:ext cx="9144000" cy="6004551"/>
          <a:chOff x="0" y="870576"/>
          <a:chExt cx="9144000" cy="600455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576"/>
            <a:ext cx="9144000" cy="51339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0576"/>
          <a:ext cx="9144000" cy="6004551"/>
          <a:chOff x="0" y="870576"/>
          <a:chExt cx="9144000" cy="600455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576"/>
            <a:ext cx="9144000" cy="51339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0576"/>
          <a:ext cx="9144000" cy="6004551"/>
          <a:chOff x="0" y="870576"/>
          <a:chExt cx="9144000" cy="600455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576"/>
            <a:ext cx="9144000" cy="51339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0576"/>
          <a:ext cx="9144000" cy="6004551"/>
          <a:chOff x="0" y="870576"/>
          <a:chExt cx="9144000" cy="600455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576"/>
            <a:ext cx="9144000" cy="51339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0576"/>
          <a:ext cx="9144000" cy="6004551"/>
          <a:chOff x="0" y="870576"/>
          <a:chExt cx="9144000" cy="600455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576"/>
            <a:ext cx="9144000" cy="51339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0576"/>
          <a:ext cx="9144000" cy="6004551"/>
          <a:chOff x="0" y="870576"/>
          <a:chExt cx="9144000" cy="600455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576"/>
            <a:ext cx="9144000" cy="51339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0576"/>
          <a:ext cx="9144000" cy="6004551"/>
          <a:chOff x="0" y="870576"/>
          <a:chExt cx="9144000" cy="600455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576"/>
            <a:ext cx="9144000" cy="51339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0576"/>
          <a:ext cx="9144000" cy="6004551"/>
          <a:chOff x="0" y="870576"/>
          <a:chExt cx="9144000" cy="600455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576"/>
            <a:ext cx="9144000" cy="51339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0576"/>
          <a:ext cx="9144000" cy="6004551"/>
          <a:chOff x="0" y="870576"/>
          <a:chExt cx="9144000" cy="600455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576"/>
            <a:ext cx="9144000" cy="51339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0576"/>
          <a:ext cx="9144000" cy="6004551"/>
          <a:chOff x="0" y="870576"/>
          <a:chExt cx="9144000" cy="600455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576"/>
            <a:ext cx="9144000" cy="5133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0576"/>
          <a:ext cx="9144000" cy="6004551"/>
          <a:chOff x="0" y="870576"/>
          <a:chExt cx="9144000" cy="600455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576"/>
            <a:ext cx="9144000" cy="51339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0576"/>
          <a:ext cx="9144000" cy="6004551"/>
          <a:chOff x="0" y="870576"/>
          <a:chExt cx="9144000" cy="600455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576"/>
            <a:ext cx="9144000" cy="51339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0576"/>
          <a:ext cx="9144000" cy="6004551"/>
          <a:chOff x="0" y="870576"/>
          <a:chExt cx="9144000" cy="600455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576"/>
            <a:ext cx="9144000" cy="51339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70576"/>
          <a:ext cx="9144000" cy="6004551"/>
          <a:chOff x="0" y="870576"/>
          <a:chExt cx="9144000" cy="600455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576"/>
            <a:ext cx="9144000" cy="51339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6">
  <a:themeElements>
    <a:clrScheme name="Theme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Slides>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2024-09-24T11:48:16Z</dcterms:created>
  <dcterms:modified xsi:type="dcterms:W3CDTF">2024-09-24T11:48:16Z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