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2" r:id="rId4"/>
    <p:sldId id="257" r:id="rId5"/>
    <p:sldId id="259" r:id="rId6"/>
    <p:sldId id="260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856" y="1752601"/>
            <a:ext cx="8747624" cy="1829761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Стационарозамещающие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технологии 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 практике работы отделения  социальной реабилитации и абилитации детей 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 ограниченными возможностями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3397" y="3573016"/>
            <a:ext cx="2709083" cy="1199704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Ибаева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Дина Леонидовна,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 по работе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семьёй</a:t>
            </a:r>
            <a:endParaRPr lang="ru-RU" sz="1600" dirty="0"/>
          </a:p>
        </p:txBody>
      </p:sp>
      <p:pic>
        <p:nvPicPr>
          <p:cNvPr id="4" name="Picture 2" descr="C:\Users\BiryukovaSA\Desktop\ЛОГОТИП БУ ККЦС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083"/>
            <a:ext cx="1178673" cy="79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4209" y="241083"/>
            <a:ext cx="7318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автономного округа-Югры «Когалымский комплексный центр социального обслуживания населения»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25843" y="6421453"/>
            <a:ext cx="2007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Когалым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 год</a:t>
            </a:r>
            <a:endParaRPr lang="ru-RU" dirty="0"/>
          </a:p>
        </p:txBody>
      </p:sp>
      <p:pic>
        <p:nvPicPr>
          <p:cNvPr id="7" name="Рисунок 6" descr="B:\Бирюкова\Фото\2018-08-09-центр-реабилитации-2\DSC000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2" y="4437112"/>
            <a:ext cx="3221610" cy="239024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2" name="Равно 11"/>
          <p:cNvSpPr/>
          <p:nvPr/>
        </p:nvSpPr>
        <p:spPr>
          <a:xfrm>
            <a:off x="3131840" y="5413341"/>
            <a:ext cx="2880320" cy="1008112"/>
          </a:xfrm>
          <a:prstGeom prst="mathEqua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Рисунок 9" descr="B:\Бирюкова\Фото\ФОТО СЕМЬИ\IMG-20190514-WA00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355726" cy="260673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3700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:\Бирюкова\Фото\фото дети и родители\DSC_7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34951"/>
            <a:ext cx="4596001" cy="31517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B:\Бирюкова\Фото\фото дети и родители\DSC_85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4484153" cy="29700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B:\Бирюкова\Фото\ФОТО СЕМЬИ\IMG-20190514-WA00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18" y="3336130"/>
            <a:ext cx="2514600" cy="33528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 descr="B:\Бирюкова\Фото\ФОТО СЕМЬИ\ФОТО СЕМЬИ\IMG-20190514-WA00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0218"/>
            <a:ext cx="2528570" cy="33718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1256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:\Бирюкова\Фото\Фото\ГОТОВО\IMG-20180409-WA00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2638"/>
            <a:ext cx="2520280" cy="324100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3" name="Рисунок 2" descr="C:\Users\BiryukovaSA\Desktop\IMG_20201007_1540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456"/>
            <a:ext cx="2483889" cy="33081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 descr="C:\Users\BiryukovaSA\Desktop\Декада инвалидов 2020\IMG-20201207-WA00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5455"/>
            <a:ext cx="2543175" cy="33909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Picture 2" descr="C:\Users\MagomedovaKS\Desktop\камила 2019г\РАБОТА\20200220_110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3247911" cy="243593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Рисунок 7" descr="B:\Бирюкова\Фото\Фото\ГОТОВО\20180406_11190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0"/>
            <a:ext cx="3221360" cy="243593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9609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:\Бирюкова\конкурсы разное\2019\стратегия успеха Лукойл\проект Рука в руке готово\DSC_01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85192"/>
            <a:ext cx="3283897" cy="21602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YashnikovaLV\Desktop\Родительское собр\жилище\DSC03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334" y="2991052"/>
            <a:ext cx="3337387" cy="249218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Picture 4" descr="B:\Бирюкова\Фото\фото на конкурс Союза соцпедагогов 2018 сент\солнечные игр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" y="260648"/>
            <a:ext cx="3521653" cy="23762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358" y="223048"/>
            <a:ext cx="3338363" cy="24138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C:\Users\BiryukovaSA\AppData\Local\Microsoft\Windows\Temporary Internet Files\Content.Word\IMG-20201119-WA004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14" y="997130"/>
            <a:ext cx="2515855" cy="321066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3" name="Picture 3" descr="C:\Users\MagomedovaKS\Desktop\камила 2019г\РАБОТА\20200910_0957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05" y="2991052"/>
            <a:ext cx="3384376" cy="233027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7381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24513"/>
            <a:ext cx="2475577" cy="35269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7119" y="224513"/>
            <a:ext cx="2363617" cy="35628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041" y="3981086"/>
            <a:ext cx="3840959" cy="27602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2" descr="B:\Бирюкова\конкурсы разное\2019\стратегия успеха Лукойл\проект Рука в руке готово\DSC_03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224513"/>
            <a:ext cx="2481443" cy="35269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B:\Бирюкова\Фото\Фото\ГОТОВО\20180406_1115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62399"/>
            <a:ext cx="3528392" cy="277896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3386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BiryukovaSA\AppData\Local\Microsoft\Windows\Temporary Internet Files\Content.Word\IMG-20200616-WA00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749872" cy="373854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Picture 3" descr="E:\КАМИЛА\ФОТО\Фотки\DSC09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7854" y="4162380"/>
            <a:ext cx="3246733" cy="261626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Рисунок 7" descr="C:\Users\BiryukovaSA\AppData\Local\Microsoft\Windows\Temporary Internet Files\Content.Word\IMG_20200923_1024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05" y="332656"/>
            <a:ext cx="2638755" cy="35945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9" name="Рисунок 8" descr="C:\Users\BiryukovaSA\Desktop\IMG-20200918-WA004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304257" cy="359452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8520" y="3950125"/>
            <a:ext cx="3913971" cy="2853175"/>
          </a:xfrm>
          <a:prstGeom prst="rect">
            <a:avLst/>
          </a:prstGeom>
        </p:spPr>
      </p:pic>
      <p:pic>
        <p:nvPicPr>
          <p:cNvPr id="11" name="Рисунок 10" descr="C:\Users\BiryukovaSA\Desktop\IMG_20200918_17315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24" y="3497318"/>
            <a:ext cx="2926715" cy="348709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9837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:\Бирюкова\Фото\фото 2019\DSC0392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5" y="3379746"/>
            <a:ext cx="4178300" cy="32896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:\Бирюкова\Фото\фото к статье\DSC09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071796" cy="29750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B:\Бирюкова\Фото\FotoMasha\Common\IMG_926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2659"/>
            <a:ext cx="4338795" cy="302708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 descr="B:\Бирюкова\Фото\Фото\фото к статье\DSC014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76" y="3501008"/>
            <a:ext cx="4131303" cy="31683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9187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BiryukovaSA\Desktop\ФОТО РУКА В РУКЕ\IMG_20200623_100028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08512" cy="36004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 descr="C:\Users\BiryukovaSA\AppData\Local\Microsoft\Windows\Temporary Internet Files\Content.Word\IMG-20201211-WA00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56" y="3353300"/>
            <a:ext cx="4155732" cy="32592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" name="Двойная волна 1"/>
          <p:cNvSpPr/>
          <p:nvPr/>
        </p:nvSpPr>
        <p:spPr>
          <a:xfrm>
            <a:off x="5076056" y="620688"/>
            <a:ext cx="3816424" cy="216024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 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251520" y="4149080"/>
            <a:ext cx="4320480" cy="216024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НАСТУПАЮЩИМ НОВЫМ ГОДОМ !!!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491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</TotalTime>
  <Words>37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Стационарозамещающие технологии  в практике работы отделения  социальной реабилитации и абилитации детей  с ограниченными возможностями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Стационарозамещающие технологии в практике работы</dc:title>
  <dc:creator>Svetlana A. Biryukova</dc:creator>
  <cp:lastModifiedBy>Svetlana A. Biryukova</cp:lastModifiedBy>
  <cp:revision>13</cp:revision>
  <dcterms:created xsi:type="dcterms:W3CDTF">2020-12-23T13:17:18Z</dcterms:created>
  <dcterms:modified xsi:type="dcterms:W3CDTF">2020-12-24T07:25:43Z</dcterms:modified>
</cp:coreProperties>
</file>