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C6F1E7F-198D-4C4A-851A-0F0BF8BD542E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62301C1-4DAC-45A2-B184-A84EB866163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6F1E7F-198D-4C4A-851A-0F0BF8BD542E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2301C1-4DAC-45A2-B184-A84EB86616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C6F1E7F-198D-4C4A-851A-0F0BF8BD542E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62301C1-4DAC-45A2-B184-A84EB86616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6F1E7F-198D-4C4A-851A-0F0BF8BD542E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2301C1-4DAC-45A2-B184-A84EB86616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C6F1E7F-198D-4C4A-851A-0F0BF8BD542E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62301C1-4DAC-45A2-B184-A84EB866163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6F1E7F-198D-4C4A-851A-0F0BF8BD542E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2301C1-4DAC-45A2-B184-A84EB86616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6F1E7F-198D-4C4A-851A-0F0BF8BD542E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2301C1-4DAC-45A2-B184-A84EB86616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6F1E7F-198D-4C4A-851A-0F0BF8BD542E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2301C1-4DAC-45A2-B184-A84EB86616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C6F1E7F-198D-4C4A-851A-0F0BF8BD542E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2301C1-4DAC-45A2-B184-A84EB86616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6F1E7F-198D-4C4A-851A-0F0BF8BD542E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2301C1-4DAC-45A2-B184-A84EB86616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6F1E7F-198D-4C4A-851A-0F0BF8BD542E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2301C1-4DAC-45A2-B184-A84EB866163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C6F1E7F-198D-4C4A-851A-0F0BF8BD542E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62301C1-4DAC-45A2-B184-A84EB866163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4221088"/>
            <a:ext cx="8280920" cy="2304256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Любили в детстве сказки?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Сколько волшебства и приключений они нам несли!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хотите заглянуть в своё подсознание через сказку?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Внимательно посмотрите на картинку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 самыми популярными волшебными предметами — сказочными ресурсами:</a:t>
            </a:r>
          </a:p>
        </p:txBody>
      </p:sp>
      <p:pic>
        <p:nvPicPr>
          <p:cNvPr id="4" name="Рисунок 3" descr="C:\Users\user\Desktop\v2sNepxseJM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4896544" cy="39604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97508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ueHNwH09ZC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87350"/>
            <a:ext cx="8208912" cy="608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8060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7715200" cy="590705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И выберите на картинке к тесту последовательно 2 волшебных предмета-артефакта.</a:t>
            </a:r>
          </a:p>
          <a:p>
            <a:r>
              <a:rPr lang="ru-RU" dirty="0"/>
              <a:t>1. Первый волшебный артефакт: Тот который </a:t>
            </a:r>
            <a:r>
              <a:rPr lang="ru-RU" dirty="0" smtClean="0"/>
              <a:t>Вам очень </a:t>
            </a:r>
            <a:r>
              <a:rPr lang="ru-RU" dirty="0"/>
              <a:t>сейчас необходим.</a:t>
            </a:r>
          </a:p>
          <a:p>
            <a:r>
              <a:rPr lang="ru-RU" dirty="0"/>
              <a:t>2. Второй волшебный артефакт: Тот, без которого вы точно можете обойтись.</a:t>
            </a:r>
          </a:p>
          <a:p>
            <a:pPr marL="0" indent="0">
              <a:buNone/>
            </a:pPr>
            <a:r>
              <a:rPr lang="ru-RU" dirty="0"/>
              <a:t>Ваш первый выбор сказочного предмета — это тот ресурс, те его качества, которые есть в вашей психике, но которые в себе Вы не принимаете по каким-то причинам. Или не верите, что им обладаете.</a:t>
            </a:r>
          </a:p>
          <a:p>
            <a:pPr marL="0" indent="0">
              <a:buNone/>
            </a:pPr>
            <a:r>
              <a:rPr lang="ru-RU" dirty="0"/>
              <a:t>Ваш второй выбор сказочного предмета — это тот ресурс, те его качества, которые Вы не можете присвоить и ищите в своем партнере. Это то, что как раз вам и не достает, но очень нужно для превращения Вашей жизни в счастливую сказку.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5707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/>
          <a:lstStyle/>
          <a:p>
            <a:pPr algn="ctr"/>
            <a:r>
              <a:rPr lang="ru-RU" dirty="0" smtClean="0"/>
              <a:t>Интерпретация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7776864" cy="5688632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7200" dirty="0"/>
              <a:t>Волшебная Палочка. Уверенность в своих силах. Умение решать стоящие перед Вами задачи — быстро и качественно. Прямолинейность, творческий подход. Добродушие и позитивное отношение к жизни</a:t>
            </a:r>
            <a:r>
              <a:rPr lang="ru-RU" sz="7200" dirty="0" smtClean="0"/>
              <a:t>.</a:t>
            </a:r>
            <a:endParaRPr lang="ru-RU" sz="7200" dirty="0"/>
          </a:p>
          <a:p>
            <a:pPr algn="just"/>
            <a:r>
              <a:rPr lang="ru-RU" sz="7200" dirty="0"/>
              <a:t> Шапка-Невидимка. Умение блефовать и проявлять известную изворотливость в достижении целей. Нестандартный, порой очень смелый подход — любите и умеете решать задачу с конца. Чувство юмора и ироничность</a:t>
            </a:r>
            <a:r>
              <a:rPr lang="ru-RU" sz="7200" dirty="0" smtClean="0"/>
              <a:t>.</a:t>
            </a:r>
            <a:endParaRPr lang="ru-RU" sz="7200" dirty="0"/>
          </a:p>
          <a:p>
            <a:pPr algn="just"/>
            <a:r>
              <a:rPr lang="ru-RU" sz="7200" dirty="0"/>
              <a:t> Ковер-Самолет. Быстрота и гибкость ума. Умеете взлететь над задачей и посмотреть на нее как бы сверху. Любите решать проблемы в команде. Умеете быть мягким и пушистым, когда вам чего-то нужно от других</a:t>
            </a:r>
            <a:r>
              <a:rPr lang="ru-RU" sz="7200" dirty="0" smtClean="0"/>
              <a:t>.</a:t>
            </a:r>
            <a:endParaRPr lang="ru-RU" sz="7200" dirty="0"/>
          </a:p>
          <a:p>
            <a:pPr algn="just"/>
            <a:r>
              <a:rPr lang="ru-RU" sz="7200" dirty="0"/>
              <a:t> Скатерть-Самобранка. На каждую задачу у вас даже не два и не три, а десятки решений, которые Вы выкладываете как козырные карты на стол. Вы очень плодовиты на идеи и умеете быстро создать плацдарм для решения проблемы, и так же быстро свернуть свои действия</a:t>
            </a:r>
            <a:r>
              <a:rPr lang="ru-RU" sz="7200" dirty="0" smtClean="0"/>
              <a:t>.</a:t>
            </a:r>
            <a:endParaRPr lang="ru-RU" sz="7200" dirty="0"/>
          </a:p>
          <a:p>
            <a:pPr algn="just"/>
            <a:r>
              <a:rPr lang="ru-RU" sz="7200" dirty="0"/>
              <a:t> Волшебный Клубок. Вы очень быстро находите путь к любой проблеме, и указываете на него. Но предпочитаете вдохновлять и вести за собой, предпочитая действия по решению задачи отдавать на исполнение другим людям.</a:t>
            </a:r>
          </a:p>
          <a:p>
            <a:endParaRPr lang="ru-RU" sz="60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048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323528" y="332656"/>
            <a:ext cx="7776864" cy="6123080"/>
          </a:xfrm>
        </p:spPr>
        <p:txBody>
          <a:bodyPr>
            <a:normAutofit/>
          </a:bodyPr>
          <a:lstStyle/>
          <a:p>
            <a:pPr algn="just"/>
            <a:r>
              <a:rPr lang="ru-RU" sz="1800" dirty="0" err="1"/>
              <a:t>Молодильные</a:t>
            </a:r>
            <a:r>
              <a:rPr lang="ru-RU" sz="1800" dirty="0"/>
              <a:t> Яблочки. Можно смело обращаться к вам за помощью, когда нужно так трансформировать исходные данные задачи, чтобы решение нашлось само собой. Умеете поддержать других, внушить им веру в собственные силы и в то, что задача им по плечу</a:t>
            </a:r>
            <a:r>
              <a:rPr lang="ru-RU" sz="1800" dirty="0" smtClean="0"/>
              <a:t>.</a:t>
            </a:r>
          </a:p>
          <a:p>
            <a:pPr algn="just"/>
            <a:r>
              <a:rPr lang="ru-RU" sz="1800" dirty="0" smtClean="0"/>
              <a:t>Волшебное Зеркальце. При решении конфликтной, сложной и запутанной ситуации, умеете сказать правду-матку в лицо. Не ищите обходных путей. Внимание других людей, похвала придает вам силы справиться с проблемой.</a:t>
            </a:r>
          </a:p>
          <a:p>
            <a:pPr algn="just"/>
            <a:r>
              <a:rPr lang="ru-RU" sz="1800" dirty="0" smtClean="0"/>
              <a:t> </a:t>
            </a:r>
            <a:r>
              <a:rPr lang="ru-RU" sz="1800" dirty="0"/>
              <a:t>Хрустальный Шар. Вы настоящий провидец, возможно обладаете экстрасенсорными способностями. В решении проблемы часто полагаетесь на интуицию и склонны больше доверять собственным чувства, чем логическим доводам и словам. И Ваши предчувствия часто становятся светом в конце тоннеля.</a:t>
            </a:r>
          </a:p>
          <a:p>
            <a:pPr algn="just"/>
            <a:r>
              <a:rPr lang="ru-RU" sz="1800" dirty="0"/>
              <a:t> Меч-</a:t>
            </a:r>
            <a:r>
              <a:rPr lang="ru-RU" sz="1800" dirty="0" err="1"/>
              <a:t>Кладенец</a:t>
            </a:r>
            <a:r>
              <a:rPr lang="ru-RU" sz="1800" dirty="0"/>
              <a:t>. Используете силовой подход к решению проблем. Часто используете то, что другие приберегают на «черный день», действуя по принципу «Либо пан, либо пропал». Иногда рубите с плеча, и подобно Александру Македонскому, сильными доводами, своим давлением и решительными действиями словно «разрубаете гордиев узел» проблемы.</a:t>
            </a:r>
          </a:p>
          <a:p>
            <a:endParaRPr lang="ru-RU" sz="1500" dirty="0"/>
          </a:p>
        </p:txBody>
      </p:sp>
    </p:spTree>
    <p:extLst>
      <p:ext uri="{BB962C8B-B14F-4D97-AF65-F5344CB8AC3E}">
        <p14:creationId xmlns:p14="http://schemas.microsoft.com/office/powerpoint/2010/main" val="39533900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19</TotalTime>
  <Words>533</Words>
  <Application>Microsoft Office PowerPoint</Application>
  <PresentationFormat>Экран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Изящная</vt:lpstr>
      <vt:lpstr>Презентация PowerPoint</vt:lpstr>
      <vt:lpstr>Презентация PowerPoint</vt:lpstr>
      <vt:lpstr>Презентация PowerPoint</vt:lpstr>
      <vt:lpstr>Интерпретация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</cp:revision>
  <dcterms:created xsi:type="dcterms:W3CDTF">2020-04-22T11:44:03Z</dcterms:created>
  <dcterms:modified xsi:type="dcterms:W3CDTF">2020-04-23T04:45:26Z</dcterms:modified>
</cp:coreProperties>
</file>