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83" r:id="rId3"/>
    <p:sldId id="284" r:id="rId4"/>
    <p:sldId id="285" r:id="rId5"/>
    <p:sldId id="286" r:id="rId6"/>
    <p:sldId id="287" r:id="rId7"/>
    <p:sldId id="289" r:id="rId8"/>
    <p:sldId id="290" r:id="rId9"/>
    <p:sldId id="291" r:id="rId10"/>
    <p:sldId id="292" r:id="rId11"/>
    <p:sldId id="261" r:id="rId12"/>
    <p:sldId id="262" r:id="rId13"/>
    <p:sldId id="263" r:id="rId14"/>
    <p:sldId id="264" r:id="rId15"/>
    <p:sldId id="265" r:id="rId16"/>
    <p:sldId id="266" r:id="rId17"/>
    <p:sldId id="269" r:id="rId18"/>
    <p:sldId id="276" r:id="rId19"/>
    <p:sldId id="279" r:id="rId20"/>
    <p:sldId id="278" r:id="rId21"/>
    <p:sldId id="272" r:id="rId22"/>
    <p:sldId id="274" r:id="rId23"/>
    <p:sldId id="277" r:id="rId24"/>
    <p:sldId id="280" r:id="rId25"/>
    <p:sldId id="270" r:id="rId26"/>
    <p:sldId id="282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66" y="-2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5A1FC-0282-4151-A5D3-53D557FD332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E8DA1-A45C-4BEE-B289-454FCADB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78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E8DA1-A45C-4BEE-B289-454FCADB14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39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2100" y="954247"/>
            <a:ext cx="7200800" cy="1728192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/>
                <a:ea typeface="Calibri"/>
              </a:rPr>
              <a:t>Летняя площадка краткосрочного пребывания несовершеннолетних </a:t>
            </a:r>
            <a:br>
              <a:rPr lang="ru-RU" sz="2000" b="1" dirty="0" smtClean="0">
                <a:latin typeface="Times New Roman"/>
                <a:ea typeface="Calibri"/>
              </a:rPr>
            </a:br>
            <a:r>
              <a:rPr lang="ru-RU" sz="2000" b="1" dirty="0" smtClean="0">
                <a:latin typeface="Times New Roman"/>
                <a:ea typeface="Calibri"/>
              </a:rPr>
              <a:t>«Клуб путешественников»</a:t>
            </a:r>
            <a:br>
              <a:rPr lang="ru-RU" sz="2000" b="1" dirty="0" smtClean="0">
                <a:latin typeface="Times New Roman"/>
                <a:ea typeface="Calibri"/>
              </a:rPr>
            </a:br>
            <a:endParaRPr lang="ru-RU" sz="2000" dirty="0"/>
          </a:p>
        </p:txBody>
      </p:sp>
      <p:pic>
        <p:nvPicPr>
          <p:cNvPr id="5" name="Picture 2" descr="C:\Users\USER\Desktop\логотип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1" y="202101"/>
            <a:ext cx="1181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257300" y="957263"/>
            <a:ext cx="7010400" cy="0"/>
          </a:xfrm>
          <a:prstGeom prst="line">
            <a:avLst/>
          </a:prstGeom>
          <a:noFill/>
          <a:ln w="44450" cmpd="tri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03648" y="285808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«Когалымский комплексный центр социального обслуживания населения»</a:t>
            </a:r>
          </a:p>
        </p:txBody>
      </p:sp>
      <p:pic>
        <p:nvPicPr>
          <p:cNvPr id="1026" name="Picture 2" descr="C:\Users\ODPN\Desktop\365607787-fotooboi-e1-041-divino-chudesa-sveta-2-m-h-1-47-m-1200x8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0" b="100000" l="0" r="9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" t="7210" r="4169" b="-372"/>
          <a:stretch/>
        </p:blipFill>
        <p:spPr bwMode="auto">
          <a:xfrm>
            <a:off x="-324544" y="1916832"/>
            <a:ext cx="9505056" cy="542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84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82131" y="202101"/>
            <a:ext cx="8260517" cy="768350"/>
            <a:chOff x="382131" y="202101"/>
            <a:chExt cx="8260517" cy="768350"/>
          </a:xfrm>
        </p:grpSpPr>
        <p:pic>
          <p:nvPicPr>
            <p:cNvPr id="5" name="Picture 2" descr="C:\Users\USER\Desktop\логотип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31" y="202101"/>
              <a:ext cx="1181100" cy="76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731223" y="930252"/>
              <a:ext cx="6359996" cy="0"/>
            </a:xfrm>
            <a:prstGeom prst="line">
              <a:avLst/>
            </a:prstGeom>
            <a:noFill/>
            <a:ln w="44450" cmpd="tri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403648" y="285808"/>
              <a:ext cx="7239000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ru-RU" sz="16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Бюджетное учреждение Ханты-Мансийского автономного округа - Югры</a:t>
              </a:r>
            </a:p>
            <a:p>
              <a:pPr algn="ctr">
                <a:defRPr/>
              </a:pPr>
              <a:r>
                <a:rPr lang="ru-RU" sz="1600" kern="0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«Когалымский комплексный центр социального обслуживания населения»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724297" y="1412776"/>
            <a:ext cx="5969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Мастер-класс «Бабочка» с привлечение специалиста</a:t>
            </a:r>
            <a:b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МБУ «Централизованная библиотечная система»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31306"/>
            <a:ext cx="356711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07" y="2132856"/>
            <a:ext cx="342582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68628"/>
            <a:ext cx="2366467" cy="177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771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24744"/>
            <a:ext cx="7125113" cy="924475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/>
                <a:ea typeface="Times New Roman"/>
              </a:rPr>
              <a:t>Экологическая </a:t>
            </a:r>
            <a:r>
              <a:rPr lang="ru-RU" sz="2000" b="1" dirty="0">
                <a:latin typeface="Times New Roman"/>
                <a:ea typeface="Times New Roman"/>
              </a:rPr>
              <a:t>игра</a:t>
            </a:r>
            <a:br>
              <a:rPr lang="ru-RU" sz="2000" b="1" dirty="0">
                <a:latin typeface="Times New Roman"/>
                <a:ea typeface="Times New Roman"/>
              </a:rPr>
            </a:br>
            <a:r>
              <a:rPr lang="ru-RU" sz="2000" b="1" dirty="0" smtClean="0">
                <a:latin typeface="Times New Roman"/>
                <a:ea typeface="Times New Roman"/>
              </a:rPr>
              <a:t>«</a:t>
            </a:r>
            <a:r>
              <a:rPr lang="ru-RU" sz="2000" b="1" dirty="0">
                <a:latin typeface="Times New Roman"/>
                <a:ea typeface="Times New Roman"/>
              </a:rPr>
              <a:t>Удивительный мир насекомых», </a:t>
            </a:r>
            <a:r>
              <a:rPr lang="ru-RU" sz="2000" b="1" dirty="0" smtClean="0">
                <a:latin typeface="Times New Roman"/>
                <a:ea typeface="Times New Roman"/>
              </a:rPr>
              <a:t>с участием специалистов</a:t>
            </a:r>
            <a:br>
              <a:rPr lang="ru-RU" sz="2000" b="1" dirty="0" smtClean="0">
                <a:latin typeface="Times New Roman"/>
                <a:ea typeface="Times New Roman"/>
              </a:rPr>
            </a:br>
            <a:r>
              <a:rPr lang="ru-RU" sz="2000" b="1" dirty="0" smtClean="0">
                <a:latin typeface="Times New Roman"/>
                <a:ea typeface="Times New Roman"/>
              </a:rPr>
              <a:t>МБУ «Централизованная библиотечная система» </a:t>
            </a:r>
            <a:endParaRPr lang="ru-RU" sz="2000" b="1" dirty="0">
              <a:latin typeface="Times New Roman"/>
              <a:ea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0105" y="2060848"/>
            <a:ext cx="7125112" cy="40514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ODPN\Desktop\летняя программа 2021\Фото 1 смена\4 июня\IMG_5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05" y="2270643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ODPN\Desktop\летняя программа 2021\Фото 1 смена\4 июня\IMG_5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85" y="4005064"/>
            <a:ext cx="380391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788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7125113" cy="100811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/>
                <a:ea typeface="Times New Roman"/>
              </a:rPr>
              <a:t>Инструктаж с просмотром </a:t>
            </a:r>
            <a:r>
              <a:rPr lang="ru-RU" sz="1800" b="1" dirty="0" smtClean="0">
                <a:latin typeface="Times New Roman"/>
                <a:ea typeface="Times New Roman"/>
              </a:rPr>
              <a:t>мультфильма</a:t>
            </a:r>
            <a:br>
              <a:rPr lang="ru-RU" sz="1800" b="1" dirty="0" smtClean="0">
                <a:latin typeface="Times New Roman"/>
                <a:ea typeface="Times New Roman"/>
              </a:rPr>
            </a:br>
            <a:r>
              <a:rPr lang="ru-RU" sz="1800" b="1" dirty="0" smtClean="0">
                <a:latin typeface="Times New Roman"/>
                <a:ea typeface="Times New Roman"/>
              </a:rPr>
              <a:t> </a:t>
            </a:r>
            <a:r>
              <a:rPr lang="ru-RU" sz="1800" b="1" dirty="0">
                <a:latin typeface="Times New Roman"/>
                <a:ea typeface="Times New Roman"/>
              </a:rPr>
              <a:t>«Пожарная безопасность в лесу</a:t>
            </a:r>
            <a:r>
              <a:rPr lang="ru-RU" sz="1800" b="1" dirty="0" smtClean="0">
                <a:latin typeface="Times New Roman"/>
                <a:ea typeface="Times New Roman"/>
              </a:rPr>
              <a:t>» с участием </a:t>
            </a:r>
            <a:br>
              <a:rPr lang="ru-RU" sz="1800" b="1" dirty="0" smtClean="0">
                <a:latin typeface="Times New Roman"/>
                <a:ea typeface="Times New Roman"/>
              </a:rPr>
            </a:br>
            <a:r>
              <a:rPr lang="ru-RU" sz="1800" b="1" dirty="0" smtClean="0">
                <a:latin typeface="Times New Roman"/>
                <a:ea typeface="Times New Roman"/>
              </a:rPr>
              <a:t>инспектора пожарной безопасности</a:t>
            </a:r>
            <a:endParaRPr lang="ru-RU" sz="1800" b="1" dirty="0">
              <a:latin typeface="Times New Roman"/>
              <a:ea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2139708"/>
            <a:ext cx="7125112" cy="37190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ODPN\Desktop\летняя программа 2021\Фото 1 смена\7 июня\IMG_20210607_0946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7" b="19491"/>
          <a:stretch/>
        </p:blipFill>
        <p:spPr bwMode="auto">
          <a:xfrm>
            <a:off x="2699792" y="4653136"/>
            <a:ext cx="2463738" cy="193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ODPN\Desktop\летняя программа 2021\Фото 1 смена\7 июня\IMG_20210607_100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9709"/>
            <a:ext cx="2709644" cy="361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ODPN\Desktop\летняя программа 2021\Фото 1 смена\7 июня\IMG_20210607_1013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39" y="2285035"/>
            <a:ext cx="3303240" cy="247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4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877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054801"/>
            <a:ext cx="7125113" cy="924475"/>
          </a:xfrm>
        </p:spPr>
        <p:txBody>
          <a:bodyPr/>
          <a:lstStyle/>
          <a:p>
            <a:pPr algn="ctr"/>
            <a:r>
              <a:rPr lang="ru-RU" sz="1800" b="1" dirty="0">
                <a:latin typeface="Times New Roman"/>
                <a:ea typeface="Times New Roman"/>
              </a:rPr>
              <a:t>Познавательная игра-викторина </a:t>
            </a:r>
            <a:r>
              <a:rPr lang="ru-RU" sz="1800" b="1" dirty="0" smtClean="0"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latin typeface="Times New Roman"/>
                <a:ea typeface="Times New Roman"/>
              </a:rPr>
            </a:br>
            <a:r>
              <a:rPr lang="ru-RU" sz="1800" b="1" dirty="0" smtClean="0">
                <a:latin typeface="Times New Roman"/>
                <a:ea typeface="Times New Roman"/>
              </a:rPr>
              <a:t>«</a:t>
            </a:r>
            <a:r>
              <a:rPr lang="ru-RU" sz="1800" b="1" dirty="0">
                <a:latin typeface="Times New Roman"/>
                <a:ea typeface="Times New Roman"/>
              </a:rPr>
              <a:t>Дружим с витаминами</a:t>
            </a:r>
            <a:r>
              <a:rPr lang="ru-RU" sz="1800" b="1" dirty="0" smtClean="0">
                <a:latin typeface="Times New Roman"/>
                <a:ea typeface="Times New Roman"/>
              </a:rPr>
              <a:t>» </a:t>
            </a:r>
            <a:br>
              <a:rPr lang="ru-RU" sz="1800" b="1" dirty="0" smtClean="0">
                <a:latin typeface="Times New Roman"/>
                <a:ea typeface="Times New Roman"/>
              </a:rPr>
            </a:br>
            <a:r>
              <a:rPr lang="ru-RU" sz="1800" b="1" dirty="0" smtClean="0">
                <a:latin typeface="Times New Roman"/>
                <a:ea typeface="Times New Roman"/>
              </a:rPr>
              <a:t>с участие специалистов</a:t>
            </a:r>
            <a:br>
              <a:rPr lang="ru-RU" sz="1800" b="1" dirty="0" smtClean="0">
                <a:latin typeface="Times New Roman"/>
                <a:ea typeface="Times New Roman"/>
              </a:rPr>
            </a:br>
            <a:r>
              <a:rPr lang="ru-RU" sz="1800" b="1" dirty="0" smtClean="0">
                <a:latin typeface="Times New Roman"/>
                <a:ea typeface="Times New Roman"/>
              </a:rPr>
              <a:t> МБУ «Централизованная библиотечная система»</a:t>
            </a:r>
            <a:endParaRPr lang="ru-RU" sz="1800" b="1" dirty="0">
              <a:latin typeface="Times New Roman"/>
              <a:ea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ODPN\Desktop\летняя программа 2021\Фото 1 смена\8 июня\IMG_20210608_102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12" y="2348880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ODPN\Desktop\летняя программа 2021\Фото 1 смена\8 июня\IMG_20210608_103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3632003" cy="272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ODPN\Desktop\летняя программа 2021\Фото 1 смена\8 июня\IMG_20210608_1056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b="21325"/>
          <a:stretch/>
        </p:blipFill>
        <p:spPr bwMode="auto">
          <a:xfrm>
            <a:off x="1765893" y="4149080"/>
            <a:ext cx="3064741" cy="23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937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75104"/>
            <a:ext cx="7125113" cy="924475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/>
                <a:ea typeface="Times New Roman"/>
              </a:rPr>
              <a:t>Мастер-класс </a:t>
            </a:r>
            <a:r>
              <a:rPr lang="ru-RU" sz="2000" b="1" dirty="0" smtClean="0">
                <a:latin typeface="Times New Roman"/>
                <a:ea typeface="Times New Roman"/>
              </a:rPr>
              <a:t>«Сувенир ко Дню </a:t>
            </a:r>
            <a:r>
              <a:rPr lang="ru-RU" sz="2000" b="1" dirty="0">
                <a:latin typeface="Times New Roman"/>
                <a:ea typeface="Times New Roman"/>
              </a:rPr>
              <a:t>Р</a:t>
            </a:r>
            <a:r>
              <a:rPr lang="ru-RU" sz="2000" b="1" dirty="0" smtClean="0">
                <a:latin typeface="Times New Roman"/>
                <a:ea typeface="Times New Roman"/>
              </a:rPr>
              <a:t>оссии»» с участие серебряного волонтера </a:t>
            </a:r>
            <a:endParaRPr lang="ru-RU" sz="2000" b="1" dirty="0">
              <a:latin typeface="Times New Roman"/>
              <a:ea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ODPN\Desktop\летняя программа 2021\Фото 1 смена\9 июня\IMG_20210609_093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83" y="4437112"/>
            <a:ext cx="2574032" cy="193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ODPN\Desktop\летняя программа 2021\Фото 1 смена\9 июня\IMG_20210609_093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83" y="2013999"/>
            <a:ext cx="2826801" cy="21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ODPN\Desktop\летняя программа 2021\Фото 1 смена\9 июня\IMG_20210609_101324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48951"/>
            <a:ext cx="3595704" cy="269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ODPN\AppData\Local\Temp\Rar$DIa6104.27494\IMG_20210609_1035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69160"/>
            <a:ext cx="2123727" cy="159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8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665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438" y="1124744"/>
            <a:ext cx="7488832" cy="924475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Мастер-класс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- «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Эмблема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Дня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д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ружбы» с участием специалиста МБУ «Централизованная библиотечная система»</a:t>
            </a:r>
            <a:endParaRPr lang="ru-RU" sz="2000" b="1" dirty="0">
              <a:latin typeface="Times New Roman"/>
              <a:ea typeface="Times New Roman"/>
            </a:endParaRPr>
          </a:p>
        </p:txBody>
      </p:sp>
      <p:pic>
        <p:nvPicPr>
          <p:cNvPr id="9218" name="Picture 2" descr="C:\Users\ODPN\Desktop\летняя программа 2021\Фото 1 смена\10 июня\IMG_57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6" b="24225"/>
          <a:stretch/>
        </p:blipFill>
        <p:spPr bwMode="auto">
          <a:xfrm>
            <a:off x="467179" y="2420888"/>
            <a:ext cx="5143500" cy="363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ODPN\Desktop\летняя программа 2021\Фото 1 смена\10 июня\IMG_57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3861" r="8119" b="7722"/>
          <a:stretch/>
        </p:blipFill>
        <p:spPr bwMode="auto">
          <a:xfrm>
            <a:off x="6016040" y="3356992"/>
            <a:ext cx="2712489" cy="196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9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254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268760"/>
            <a:ext cx="7125113" cy="924475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Познавательная игра «О Родине, о доблести, о </a:t>
            </a:r>
            <a:r>
              <a:rPr lang="ru-RU" sz="2000" b="1" dirty="0" smtClean="0">
                <a:latin typeface="Times New Roman"/>
                <a:ea typeface="Times New Roman"/>
              </a:rPr>
              <a:t>славе…» с участие специалистов МБУ «Централизованная библиотечная система»</a:t>
            </a:r>
            <a:r>
              <a:rPr lang="ru-RU" sz="2000" b="1" dirty="0">
                <a:latin typeface="Times New Roman"/>
                <a:ea typeface="Times New Roman"/>
              </a:rPr>
              <a:t/>
            </a:r>
            <a:br>
              <a:rPr lang="ru-RU" sz="2000" b="1" dirty="0">
                <a:latin typeface="Times New Roman"/>
                <a:ea typeface="Times New Roman"/>
              </a:rPr>
            </a:br>
            <a:endParaRPr lang="ru-RU" sz="2000" b="1" dirty="0">
              <a:latin typeface="Times New Roman"/>
              <a:ea typeface="Times New Roman"/>
            </a:endParaRPr>
          </a:p>
        </p:txBody>
      </p:sp>
      <p:pic>
        <p:nvPicPr>
          <p:cNvPr id="11267" name="Picture 3" descr="C:\Users\ODPN\AppData\Local\Temp\Rar$DIa5996.2240\IMG_20210611_102331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900" y="2414632"/>
            <a:ext cx="4078060" cy="305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ODPN\Desktop\семья\IMG_20210611_10193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28" y="2416729"/>
            <a:ext cx="4075264" cy="305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4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008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490" y="884982"/>
            <a:ext cx="7125113" cy="924475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/>
                <a:ea typeface="Times New Roman"/>
              </a:rPr>
              <a:t>Торжественное </a:t>
            </a:r>
            <a:r>
              <a:rPr lang="ru-RU" sz="2000" b="1" dirty="0">
                <a:latin typeface="Times New Roman"/>
                <a:ea typeface="Times New Roman"/>
              </a:rPr>
              <a:t>открытие смены </a:t>
            </a:r>
            <a:r>
              <a:rPr lang="ru-RU" sz="2000" b="1" dirty="0" smtClean="0"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latin typeface="Times New Roman"/>
                <a:ea typeface="Times New Roman"/>
              </a:rPr>
            </a:br>
            <a:r>
              <a:rPr lang="ru-RU" sz="2000" b="1" dirty="0" smtClean="0">
                <a:latin typeface="Times New Roman"/>
                <a:ea typeface="Times New Roman"/>
              </a:rPr>
              <a:t>«</a:t>
            </a:r>
            <a:r>
              <a:rPr lang="ru-RU" sz="2000" b="1" dirty="0">
                <a:latin typeface="Times New Roman"/>
                <a:ea typeface="Times New Roman"/>
              </a:rPr>
              <a:t>Дорога приключений»</a:t>
            </a:r>
            <a:endParaRPr lang="ru-RU" sz="2000" b="1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Z:\Летняя занятость, Лето ОНЛАЙН\2021\фото 2 смена\05.07..21\IMG_20210705_104652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6550" r="10279" b="14531"/>
          <a:stretch/>
        </p:blipFill>
        <p:spPr bwMode="auto">
          <a:xfrm>
            <a:off x="1547664" y="1988840"/>
            <a:ext cx="6056766" cy="432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2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05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125113" cy="924475"/>
          </a:xfrm>
        </p:spPr>
        <p:txBody>
          <a:bodyPr/>
          <a:lstStyle/>
          <a:p>
            <a:pPr algn="ctr"/>
            <a:r>
              <a:rPr lang="ru-RU" sz="1800" b="1" dirty="0" smtClean="0">
                <a:latin typeface="Times New Roman"/>
                <a:ea typeface="Times New Roman"/>
              </a:rPr>
              <a:t>Мастер-класс «Китайский фонарик»</a:t>
            </a:r>
            <a:endParaRPr lang="ru-RU" sz="1800" b="1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Z:\Летняя занятость, Лето ОНЛАЙН\2021\фото 2 смена\07.07.21\IMG-20210708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5349227" cy="40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Z:\Летняя занятость, Лето ОНЛАЙН\2021\фото 2 смена\07.07.21\IMG-20210708-WA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7219" r="2408" b="8750"/>
          <a:stretch/>
        </p:blipFill>
        <p:spPr bwMode="auto">
          <a:xfrm>
            <a:off x="5580112" y="3933056"/>
            <a:ext cx="3240360" cy="222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094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662" y="1124744"/>
            <a:ext cx="7125113" cy="924475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Психологическая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игра</a:t>
            </a:r>
            <a:br>
              <a:rPr lang="ru-RU" sz="20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«Толерантность»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2290" name="Picture 2" descr="C:\Users\ODPN\Downloads\IMG-20210709-WA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8484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ODPN\Downloads\IMG-20210709-WA00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7098"/>
            <a:ext cx="3824649" cy="286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52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логоти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1" y="202101"/>
            <a:ext cx="1181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731223" y="930252"/>
            <a:ext cx="6359996" cy="0"/>
          </a:xfrm>
          <a:prstGeom prst="line">
            <a:avLst/>
          </a:prstGeom>
          <a:noFill/>
          <a:ln w="44450" cmpd="tri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kern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03648" y="285808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</a:t>
            </a:r>
          </a:p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«Когалымский комплексный центр социального обслуживания населения»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80008" y="1340768"/>
            <a:ext cx="7378982" cy="953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 smtClean="0">
                <a:latin typeface="Times New Roman"/>
                <a:ea typeface="Times New Roman"/>
              </a:rPr>
              <a:t>Игровая, конкурсная программа, посвященная Дню защиты детей, торжественное открытие 1 смены </a:t>
            </a: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</a:rPr>
              <a:t>площадки 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</a:rPr>
              <a:t>краткосрочного пребывания несовершеннолетних </a:t>
            </a:r>
            <a:b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</a:rPr>
            </a:br>
            <a:r>
              <a:rPr lang="ru-RU" sz="2000" b="1" dirty="0" smtClean="0">
                <a:latin typeface="Times New Roman"/>
                <a:ea typeface="Times New Roman"/>
              </a:rPr>
              <a:t>«Клуб путешественников»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30" y="2314197"/>
            <a:ext cx="5529049" cy="424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043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553" y="1221009"/>
            <a:ext cx="7125113" cy="924475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/>
                <a:ea typeface="Calibri"/>
              </a:rPr>
              <a:t>Познавательная игра-путешествие </a:t>
            </a:r>
            <a:r>
              <a:rPr lang="ru-RU" sz="2000" b="1" dirty="0" smtClean="0">
                <a:latin typeface="Times New Roman"/>
                <a:ea typeface="Calibri"/>
              </a:rPr>
              <a:t/>
            </a:r>
            <a:br>
              <a:rPr lang="ru-RU" sz="2000" b="1" dirty="0" smtClean="0">
                <a:latin typeface="Times New Roman"/>
                <a:ea typeface="Calibri"/>
              </a:rPr>
            </a:br>
            <a:r>
              <a:rPr lang="ru-RU" sz="2000" b="1" dirty="0" smtClean="0">
                <a:latin typeface="Times New Roman"/>
                <a:ea typeface="Calibri"/>
              </a:rPr>
              <a:t>«</a:t>
            </a:r>
            <a:r>
              <a:rPr lang="ru-RU" sz="2000" b="1" dirty="0">
                <a:latin typeface="Times New Roman"/>
                <a:ea typeface="Calibri"/>
              </a:rPr>
              <a:t>Виртуальное путешествие в Китай»</a:t>
            </a:r>
            <a:endParaRPr lang="ru-RU" sz="2000" b="1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Z:\Летняя занятость, Лето ОНЛАЙН\2021\фото 2 смена\06.07.21\IMG-20210706-WA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492896"/>
            <a:ext cx="4788024" cy="35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Z:\Летняя занятость, Лето ОНЛАЙН\2021\фото 2 смена\06.07.21\IMG-20210706-WA0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3670" r="14128" b="17186"/>
          <a:stretch/>
        </p:blipFill>
        <p:spPr bwMode="auto">
          <a:xfrm>
            <a:off x="5438780" y="2852936"/>
            <a:ext cx="329545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637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24744"/>
            <a:ext cx="7125113" cy="924475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/>
                <a:ea typeface="Times New Roman"/>
              </a:rPr>
              <a:t>Конкурсные, спортивные </a:t>
            </a:r>
            <a:br>
              <a:rPr lang="ru-RU" sz="2000" b="1" dirty="0" smtClean="0">
                <a:latin typeface="Times New Roman"/>
                <a:ea typeface="Times New Roman"/>
              </a:rPr>
            </a:br>
            <a:r>
              <a:rPr lang="ru-RU" sz="2000" b="1" dirty="0" smtClean="0">
                <a:latin typeface="Times New Roman"/>
                <a:ea typeface="Times New Roman"/>
              </a:rPr>
              <a:t>мероприятия на свежем воздухе</a:t>
            </a:r>
            <a:endParaRPr lang="ru-RU" sz="2000" b="1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2060848"/>
            <a:ext cx="7125112" cy="40514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Z:\Летняя занятость, Лето ОНЛАЙН\2021\фото 2 смена\08.07.21\IMG_20210708_112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59" y="2204864"/>
            <a:ext cx="5520613" cy="41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60648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361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662" y="956990"/>
            <a:ext cx="7125113" cy="924475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/>
                <a:ea typeface="Times New Roman"/>
              </a:rPr>
              <a:t>Конкурсные, спортивные </a:t>
            </a:r>
            <a:br>
              <a:rPr lang="ru-RU" sz="2000" b="1" dirty="0" smtClean="0">
                <a:latin typeface="Times New Roman"/>
                <a:ea typeface="Times New Roman"/>
              </a:rPr>
            </a:br>
            <a:r>
              <a:rPr lang="ru-RU" sz="2000" b="1" dirty="0" smtClean="0">
                <a:latin typeface="Times New Roman"/>
                <a:ea typeface="Times New Roman"/>
              </a:rPr>
              <a:t>мероприятия на свежем воздухе</a:t>
            </a:r>
            <a:endParaRPr lang="ru-RU" sz="2000" b="1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Z:\Летняя занятость, Лето ОНЛАЙН\2021\фото 2 смена\08.07.21\IMG_20210708_1107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10030" r="9269" b="5872"/>
          <a:stretch/>
        </p:blipFill>
        <p:spPr bwMode="auto">
          <a:xfrm>
            <a:off x="1547664" y="1988840"/>
            <a:ext cx="5832648" cy="454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513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7125113" cy="924475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/>
                <a:ea typeface="Times New Roman"/>
              </a:rPr>
              <a:t>Настольная игра «Географическое лото»</a:t>
            </a:r>
            <a:endParaRPr lang="ru-RU" sz="2000" b="1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Z:\Летняя занятость, Лето ОНЛАЙН\2021\фото 2 смена\07.07.21\IMG-20210708-WA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696244" cy="427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772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125113" cy="924475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/>
                <a:ea typeface="Calibri"/>
              </a:rPr>
              <a:t>Видео-экскурсия </a:t>
            </a:r>
            <a:br>
              <a:rPr lang="ru-RU" sz="2000" b="1" dirty="0" smtClean="0">
                <a:latin typeface="Times New Roman"/>
                <a:ea typeface="Calibri"/>
              </a:rPr>
            </a:br>
            <a:r>
              <a:rPr lang="ru-RU" sz="2000" b="1" dirty="0" smtClean="0">
                <a:latin typeface="Times New Roman"/>
                <a:ea typeface="Calibri"/>
              </a:rPr>
              <a:t>«</a:t>
            </a:r>
            <a:r>
              <a:rPr lang="ru-RU" sz="2000" b="1" dirty="0">
                <a:latin typeface="Times New Roman"/>
                <a:ea typeface="Calibri"/>
              </a:rPr>
              <a:t>Тайны подводного мира Желтого моря»</a:t>
            </a:r>
            <a:endParaRPr lang="ru-RU" sz="2000" b="1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3314" name="Picture 2" descr="C:\Users\ODPN\Downloads\IMG-20210709-WA00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1"/>
            <a:ext cx="5472608" cy="409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811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146" y="940758"/>
            <a:ext cx="7125113" cy="924475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/>
                <a:ea typeface="Calibri"/>
              </a:rPr>
              <a:t>Конкур рисунков </a:t>
            </a:r>
            <a:r>
              <a:rPr lang="ru-RU" sz="2000" b="1" dirty="0" smtClean="0">
                <a:latin typeface="Times New Roman"/>
                <a:ea typeface="Calibri"/>
              </a:rPr>
              <a:t/>
            </a:r>
            <a:br>
              <a:rPr lang="ru-RU" sz="2000" b="1" dirty="0" smtClean="0">
                <a:latin typeface="Times New Roman"/>
                <a:ea typeface="Calibri"/>
              </a:rPr>
            </a:br>
            <a:r>
              <a:rPr lang="ru-RU" sz="2000" b="1" dirty="0" smtClean="0">
                <a:latin typeface="Times New Roman"/>
                <a:ea typeface="Calibri"/>
              </a:rPr>
              <a:t>«</a:t>
            </a:r>
            <a:r>
              <a:rPr lang="ru-RU" sz="2000" b="1" dirty="0">
                <a:latin typeface="Times New Roman"/>
                <a:ea typeface="Calibri"/>
              </a:rPr>
              <a:t>Моя семья - союз сердец» </a:t>
            </a:r>
            <a:endParaRPr lang="ru-RU" sz="2000" b="1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050" name="Picture 2" descr="Z:\Летняя занятость, Лето ОНЛАЙН\2021\фото 2 смена\09.08.2021\IMG-20210709-W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4620164" cy="34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DPN\AppData\Local\Temp\Rar$DIa7300.49120\IMG-20210709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72816"/>
            <a:ext cx="2296925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Летняя занятость, Лето ОНЛАЙН\2021\фото 2 смена\09.08.2021\IMG_20210709_1327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9863" r="2651" b="2167"/>
          <a:stretch/>
        </p:blipFill>
        <p:spPr bwMode="auto">
          <a:xfrm rot="739972">
            <a:off x="5319687" y="4283839"/>
            <a:ext cx="2809673" cy="1910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AutoShape 6" descr="https://apf.mail.ru/cgi-bin/readmsg?id=16258282481624060410;0;1&amp;exif=1&amp;full=1&amp;x-email=30251104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?id=16258282481624060410;0;1&amp;exif=1&amp;full=1&amp;x-email=30251104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8" y="204628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275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670" y="928263"/>
            <a:ext cx="7125113" cy="924475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/>
                <a:ea typeface="Calibri"/>
                <a:cs typeface="Times New Roman"/>
              </a:rPr>
              <a:t>Мероприятия на свежем воздухе с награждением участников смены «Где мы только не были»</a:t>
            </a:r>
          </a:p>
        </p:txBody>
      </p:sp>
      <p:pic>
        <p:nvPicPr>
          <p:cNvPr id="12290" name="Picture 2" descr="C:\Users\ODPN\AppData\Local\Temp\Rar$DIa5996.5093\IMG_20210611_105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2" y="2276872"/>
            <a:ext cx="3998943" cy="299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ODPN\AppData\Local\Temp\Rar$DIa5996.24649\IMG_20210611_110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81128"/>
            <a:ext cx="2558782" cy="19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ODPN\AppData\Local\Temp\Rar$DIa5996.28639\IMG_20210611_1105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1089" r="16337" b="21716"/>
          <a:stretch/>
        </p:blipFill>
        <p:spPr bwMode="auto">
          <a:xfrm>
            <a:off x="4838087" y="1988840"/>
            <a:ext cx="3466768" cy="237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2" y="188640"/>
            <a:ext cx="82613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373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08920"/>
            <a:ext cx="7125113" cy="924475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Спасибо за внимание!</a:t>
            </a:r>
            <a:endParaRPr lang="ru-RU" sz="2400" b="1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AutoShape 6" descr="https://apf.mail.ru/cgi-bin/readmsg?id=16258282481624060410;0;1&amp;exif=1&amp;full=1&amp;x-email=30251104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?id=16258282481624060410;0;1&amp;exif=1&amp;full=1&amp;x-email=30251104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7371"/>
            <a:ext cx="176389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054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логоти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1" y="202101"/>
            <a:ext cx="1181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731223" y="930252"/>
            <a:ext cx="6359996" cy="0"/>
          </a:xfrm>
          <a:prstGeom prst="line">
            <a:avLst/>
          </a:prstGeom>
          <a:noFill/>
          <a:ln w="44450" cmpd="tri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kern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03648" y="285808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</a:t>
            </a:r>
          </a:p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«Когалымский комплексный центр социального обслуживания населения»</a:t>
            </a:r>
          </a:p>
        </p:txBody>
      </p:sp>
      <p:pic>
        <p:nvPicPr>
          <p:cNvPr id="9" name="Picture 2" descr="Z:\Летняя занятость, Лето ОНЛАЙН\2021\фото 2 смена\08.07.21\IMG_20210708_1120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10642" r="12110" b="9357"/>
          <a:stretch/>
        </p:blipFill>
        <p:spPr bwMode="auto">
          <a:xfrm>
            <a:off x="1741762" y="1916832"/>
            <a:ext cx="5750079" cy="415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377113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593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логоти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1" y="202101"/>
            <a:ext cx="1181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731223" y="930252"/>
            <a:ext cx="6359996" cy="0"/>
          </a:xfrm>
          <a:prstGeom prst="line">
            <a:avLst/>
          </a:prstGeom>
          <a:noFill/>
          <a:ln w="44450" cmpd="tri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kern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03648" y="285808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</a:t>
            </a:r>
          </a:p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«Когалымский комплексный центр социального обслуживания населения»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68" y="2200430"/>
            <a:ext cx="4833658" cy="39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Z:\Летняя занятость, Лето ОНЛАЙН\2021\фото 2 смена\08.07.21\IMG_20210708_102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418" y="2924944"/>
            <a:ext cx="2725410" cy="204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91" y="1175147"/>
            <a:ext cx="4468813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77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логоти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1" y="202101"/>
            <a:ext cx="1181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731223" y="930252"/>
            <a:ext cx="6359996" cy="0"/>
          </a:xfrm>
          <a:prstGeom prst="line">
            <a:avLst/>
          </a:prstGeom>
          <a:noFill/>
          <a:ln w="44450" cmpd="tri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kern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03648" y="285808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</a:t>
            </a:r>
          </a:p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«Когалымский комплексный центр социального обслуживания населения»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70842"/>
            <a:ext cx="71215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25165"/>
            <a:ext cx="451132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17017"/>
            <a:ext cx="235902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316" y="4581128"/>
            <a:ext cx="2400946" cy="180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43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логоти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1" y="202101"/>
            <a:ext cx="1181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731223" y="930252"/>
            <a:ext cx="6359996" cy="0"/>
          </a:xfrm>
          <a:prstGeom prst="line">
            <a:avLst/>
          </a:prstGeom>
          <a:noFill/>
          <a:ln w="44450" cmpd="tri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kern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03648" y="285808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</a:t>
            </a:r>
          </a:p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«Когалымский комплексный центр социального обслуживания населения»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268760"/>
            <a:ext cx="71262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6126734" cy="382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385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логоти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1" y="202101"/>
            <a:ext cx="1181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731223" y="930252"/>
            <a:ext cx="6359996" cy="0"/>
          </a:xfrm>
          <a:prstGeom prst="line">
            <a:avLst/>
          </a:prstGeom>
          <a:noFill/>
          <a:ln w="44450" cmpd="tri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kern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03648" y="285808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</a:t>
            </a:r>
          </a:p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«Когалымский комплексный центр социального обслуживания населения»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72756" y="1412776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Оформление стенда «Уголок экипажа»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13" y="2420888"/>
            <a:ext cx="335451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323" y="2420888"/>
            <a:ext cx="3320719" cy="249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97152"/>
            <a:ext cx="1332679" cy="179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247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логоти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1" y="202101"/>
            <a:ext cx="1181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731223" y="930252"/>
            <a:ext cx="6359996" cy="0"/>
          </a:xfrm>
          <a:prstGeom prst="line">
            <a:avLst/>
          </a:prstGeom>
          <a:noFill/>
          <a:ln w="44450" cmpd="tri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kern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03648" y="285808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</a:t>
            </a:r>
          </a:p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«Когалымский комплексный центр социального обслуживания населения»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72756" y="1412776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Урок безопасности </a:t>
            </a: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с участием 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руководителя поискового отряда «Лиза </a:t>
            </a:r>
            <a:r>
              <a:rPr lang="ru-RU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Алерт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»</a:t>
            </a:r>
            <a:endParaRPr lang="ru-RU" dirty="0"/>
          </a:p>
        </p:txBody>
      </p:sp>
      <p:pic>
        <p:nvPicPr>
          <p:cNvPr id="9" name="Picture 4" descr="C:\Users\ODPN\Desktop\летняя программа 2021\Фото 1 смена\2 июня\IMG_20210602_1029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7" r="17736" b="8140"/>
          <a:stretch/>
        </p:blipFill>
        <p:spPr bwMode="auto">
          <a:xfrm>
            <a:off x="674403" y="2636912"/>
            <a:ext cx="3578068" cy="269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83" y="2639711"/>
            <a:ext cx="3570903" cy="269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16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логоти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1" y="202101"/>
            <a:ext cx="1181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731223" y="930252"/>
            <a:ext cx="6359996" cy="0"/>
          </a:xfrm>
          <a:prstGeom prst="line">
            <a:avLst/>
          </a:prstGeom>
          <a:noFill/>
          <a:ln w="44450" cmpd="tri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kern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03648" y="285808"/>
            <a:ext cx="7239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Бюджетное учреждение Ханты-Мансийского автономного округа - Югры</a:t>
            </a:r>
          </a:p>
          <a:p>
            <a:pPr algn="ctr">
              <a:defRPr/>
            </a:pPr>
            <a:r>
              <a:rPr lang="ru-RU" sz="16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«Когалымский комплексный центр социального обслуживания населения»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72756" y="1412776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Урок безопасности </a:t>
            </a: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с участием 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руководителя поискового отряда «Лиза </a:t>
            </a:r>
            <a:r>
              <a:rPr lang="ru-RU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Алерт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»</a:t>
            </a:r>
            <a:endParaRPr lang="ru-RU" dirty="0"/>
          </a:p>
        </p:txBody>
      </p:sp>
      <p:pic>
        <p:nvPicPr>
          <p:cNvPr id="8" name="Picture 2" descr="C:\Users\ODPN\Desktop\летняя программа 2021\Фото 1 смена\2 июня\IMG_20210602_103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3430389" cy="257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47" y="2492350"/>
            <a:ext cx="3840163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41960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180</TotalTime>
  <Words>311</Words>
  <Application>Microsoft Office PowerPoint</Application>
  <PresentationFormat>Экран (4:3)</PresentationFormat>
  <Paragraphs>44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Spring</vt:lpstr>
      <vt:lpstr>Летняя площадка краткосрочного пребывания несовершеннолетних  «Клуб путешественников»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Экологическая игра «Удивительный мир насекомых», с участием специалистов МБУ «Централизованная библиотечная система» </vt:lpstr>
      <vt:lpstr>Инструктаж с просмотром мультфильма  «Пожарная безопасность в лесу» с участием  инспектора пожарной безопасности</vt:lpstr>
      <vt:lpstr>Познавательная игра-викторина  «Дружим с витаминами»  с участие специалистов  МБУ «Централизованная библиотечная система»</vt:lpstr>
      <vt:lpstr>Мастер-класс «Сувенир ко Дню России»» с участие серебряного волонтера </vt:lpstr>
      <vt:lpstr>Мастер-класс - «Эмблема Дня дружбы» с участием специалиста МБУ «Централизованная библиотечная система»</vt:lpstr>
      <vt:lpstr>Познавательная игра «О Родине, о доблести, о славе…» с участие специалистов МБУ «Централизованная библиотечная система» </vt:lpstr>
      <vt:lpstr>Торжественное открытие смены  «Дорога приключений»</vt:lpstr>
      <vt:lpstr>Мастер-класс «Китайский фонарик»</vt:lpstr>
      <vt:lpstr>Психологическая игра  «Толерантность»</vt:lpstr>
      <vt:lpstr>Познавательная игра-путешествие  «Виртуальное путешествие в Китай»</vt:lpstr>
      <vt:lpstr>Конкурсные, спортивные  мероприятия на свежем воздухе</vt:lpstr>
      <vt:lpstr>Конкурсные, спортивные  мероприятия на свежем воздухе</vt:lpstr>
      <vt:lpstr>Настольная игра «Географическое лото»</vt:lpstr>
      <vt:lpstr>Видео-экскурсия  «Тайны подводного мира Желтого моря»</vt:lpstr>
      <vt:lpstr>Конкур рисунков  «Моя семья - союз сердец» </vt:lpstr>
      <vt:lpstr>Мероприятия на свежем воздухе с награждением участников смены «Где мы только не были»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ODPN</cp:lastModifiedBy>
  <cp:revision>24</cp:revision>
  <dcterms:modified xsi:type="dcterms:W3CDTF">2022-04-05T09:52:12Z</dcterms:modified>
</cp:coreProperties>
</file>