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23\Desktop\2015-12-04_17-15-42_0831_thumbnail_big_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4176464" cy="2443584"/>
          </a:xfrm>
          <a:prstGeom prst="hear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101165"/>
            <a:ext cx="8424936" cy="2160240"/>
          </a:xfrm>
        </p:spPr>
        <p:txBody>
          <a:bodyPr>
            <a:noAutofit/>
          </a:bodyPr>
          <a:lstStyle/>
          <a:p>
            <a:r>
              <a:rPr lang="ru-RU" sz="2400" b="1" spc="3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mbria Math" pitchFamily="18" charset="0"/>
              </a:rPr>
              <a:t>Университет третьего возраста</a:t>
            </a:r>
            <a:r>
              <a:rPr lang="ru-RU" sz="3200" b="1" spc="3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mbria Math" pitchFamily="18" charset="0"/>
              </a:rPr>
              <a:t/>
            </a:r>
            <a:br>
              <a:rPr lang="ru-RU" sz="3200" b="1" spc="3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mbria Math" pitchFamily="18" charset="0"/>
              </a:rPr>
            </a:br>
            <a:r>
              <a:rPr lang="ru-RU" sz="3200" b="1" spc="3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mbria Math" pitchFamily="18" charset="0"/>
              </a:rPr>
              <a:t>факультет</a:t>
            </a:r>
            <a:br>
              <a:rPr lang="ru-RU" sz="3200" b="1" spc="3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mbria Math" pitchFamily="18" charset="0"/>
              </a:rPr>
            </a:br>
            <a:r>
              <a:rPr lang="ru-RU" sz="32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mbria Math" pitchFamily="18" charset="0"/>
              </a:rPr>
              <a:t>«ВОЛОНТЕРЫ СЕРЕБРЯНОГО</a:t>
            </a:r>
            <a:br>
              <a:rPr lang="ru-RU" sz="32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mbria Math" pitchFamily="18" charset="0"/>
              </a:rPr>
            </a:br>
            <a:r>
              <a:rPr lang="ru-RU" sz="32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mbria Math" pitchFamily="18" charset="0"/>
              </a:rPr>
              <a:t>ВОЗРАСТА»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Cambria Math" pitchFamily="18" charset="0"/>
            </a:endParaRPr>
          </a:p>
        </p:txBody>
      </p:sp>
      <p:pic>
        <p:nvPicPr>
          <p:cNvPr id="1026" name="Picture 2" descr="D:\Users\RC-zawomo\Desktop\Презентация\Логотип-ЦС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920897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95148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 «Комплексный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 социального обслуживания населения «Жемчужина»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1" y="4725144"/>
            <a:ext cx="856895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/>
            <a:endParaRPr lang="en-US" sz="2000" b="1" i="1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Руководитель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факультета:</a:t>
            </a:r>
            <a:endParaRPr lang="en-US" sz="2000" b="1" i="1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Романюк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И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рина Александровна,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специалист по социальной работе организационно-методического отделения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 descr="D:\User\Desktop\работа\__ФАКУЛЬТЕТ Информационные технологии и компьютерная грамотность__\1pznUtY-Kg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68" y="764705"/>
            <a:ext cx="178492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9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24936" cy="3960440"/>
          </a:xfrm>
        </p:spPr>
        <p:txBody>
          <a:bodyPr>
            <a:noAutofit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Факультет предназначен для формирования необходимых компетенций и практических навыков у граждан пожилого возраста для осуществления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геронтоволонтерской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деятельности по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различным направлениям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s\RC-zawomo\Desktop\Презентация\Логотип-ЦС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920897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95148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БУ «Комплексный </a:t>
            </a:r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центр социального обслуживания населения «Жемчужина»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543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tabLst>
                <a:tab pos="419100" algn="l"/>
                <a:tab pos="768350" algn="l"/>
                <a:tab pos="4050665" algn="l"/>
              </a:tabLst>
            </a:pP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24936" cy="4608512"/>
          </a:xfrm>
        </p:spPr>
        <p:txBody>
          <a:bodyPr>
            <a:noAutofit/>
          </a:bodyPr>
          <a:lstStyle/>
          <a:p>
            <a:pPr algn="just"/>
            <a:r>
              <a:rPr lang="ru-RU" sz="105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050" dirty="0">
                <a:solidFill>
                  <a:srgbClr val="000000"/>
                </a:solidFill>
                <a:latin typeface="Times New Roman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Волонтёр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(от англ.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Volunteer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«доброволец», который по зову сердца безвозмездно занимается социально-значимой деятельностью и осознаёт своё значение для общества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5148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БУ «Комплексный </a:t>
            </a:r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центр социального обслуживания населения «Жемчужина»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543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tabLst>
                <a:tab pos="419100" algn="l"/>
                <a:tab pos="768350" algn="l"/>
                <a:tab pos="4050665" algn="l"/>
              </a:tabLst>
            </a:pP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23\Desktop\img_14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92696"/>
            <a:ext cx="4392488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248980"/>
            <a:ext cx="8424936" cy="2952328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Направление деятельности: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помощи несовершеннолетним, состоящим на учёте в органах профилактики безнадзорности и правонарушений несовершеннолетних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s\RC-zawomo\Desktop\Презентация\Логотип-ЦС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920897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95148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БУ «Комплексный </a:t>
            </a:r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центр социального обслуживания населения «Жемчужина»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543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tabLst>
                <a:tab pos="419100" algn="l"/>
                <a:tab pos="768350" algn="l"/>
                <a:tab pos="4050665" algn="l"/>
              </a:tabLst>
            </a:pP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24936" cy="432048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обучения на факультете: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семинар;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семинар-практикум;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мастер-класс;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лекция;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практическое занятие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s\RC-zawomo\Desktop\Презентация\Логотип-ЦС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920897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95148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БУ «Комплексный </a:t>
            </a:r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центр социального обслуживания населения «Жемчужина»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543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tabLst>
                <a:tab pos="419100" algn="l"/>
                <a:tab pos="768350" algn="l"/>
                <a:tab pos="4050665" algn="l"/>
              </a:tabLst>
            </a:pP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24936" cy="4320480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Приобретенные знания: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знание нормативно-правовой базы;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приобретение навыков общения с несовершеннолетними, навыков организации досуга детей, проведения бесед, иных мероприятий, направленных на коррекцию поведения несовершеннолетних, формирование нравственных качеств личности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s\RC-zawomo\Desktop\Презентация\Логотип-ЦС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920897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95148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БУ «Комплексный </a:t>
            </a:r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центр социального обслуживания населения «Жемчужина»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543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tabLst>
                <a:tab pos="419100" algn="l"/>
                <a:tab pos="768350" algn="l"/>
                <a:tab pos="4050665" algn="l"/>
              </a:tabLst>
            </a:pP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24936" cy="432048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/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/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/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/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Times New Roman"/>
              </a:rPr>
              <a:t>Приглашаем стать волонтерами серебряного возраста!</a:t>
            </a:r>
            <a:r>
              <a:rPr lang="ru-RU" sz="6000" b="1" i="1" dirty="0">
                <a:solidFill>
                  <a:srgbClr val="FF0000"/>
                </a:solidFill>
                <a:latin typeface="Times New Roman"/>
              </a:rPr>
              <a:t/>
            </a:r>
            <a:br>
              <a:rPr lang="ru-RU" sz="6000" b="1" i="1" dirty="0">
                <a:solidFill>
                  <a:srgbClr val="FF0000"/>
                </a:solidFill>
                <a:latin typeface="Times New Roman"/>
              </a:rPr>
            </a:br>
            <a:endParaRPr lang="ru-RU" sz="6000" dirty="0">
              <a:solidFill>
                <a:srgbClr val="FF0000"/>
              </a:solidFill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pic>
        <p:nvPicPr>
          <p:cNvPr id="1026" name="Picture 2" descr="D:\Users\RC-zawomo\Desktop\Презентация\Логотип-ЦС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920897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95148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БУ «Комплексный </a:t>
            </a:r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центр социального обслуживания населения «Жемчужина»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543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tabLst>
                <a:tab pos="419100" algn="l"/>
                <a:tab pos="768350" algn="l"/>
                <a:tab pos="4050665" algn="l"/>
              </a:tabLst>
            </a:pP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" name="Picture 2" descr="C:\Мои документы\РОМАНЮК\КАРТИНКИ\Волонтеры\elderly_volunte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03" y="476672"/>
            <a:ext cx="5562361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4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106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Университет третьего возраста факультет «ВОЛОНТЕРЫ СЕРЕБРЯНОГО ВОЗРАСТА»</vt:lpstr>
      <vt:lpstr>Факультет предназначен для формирования необходимых компетенций и практических навыков у граждан пожилого возраста для осуществления геронтоволонтерской деятельности по различным направлениям </vt:lpstr>
      <vt:lpstr> Волонтёр (от англ. Volunteer) – «доброволец», который по зову сердца безвозмездно занимается социально-значимой деятельностью и осознаёт своё значение для общества</vt:lpstr>
      <vt:lpstr> Направление деятельности: оказание помощи несовершеннолетним, состоящим на учёте в органах профилактики безнадзорности и правонарушений несовершеннолетних </vt:lpstr>
      <vt:lpstr> Формы обучения на факультете: семинар; семинар-практикум; мастер-класс; лекция; практическое занятие </vt:lpstr>
      <vt:lpstr> Приобретенные знания: знание нормативно-правовой базы; приобретение навыков общения с несовершеннолетними, навыков организации досуга детей, проведения бесед, иных мероприятий, направленных на коррекцию поведения несовершеннолетних, формирование нравственных качеств личности </vt:lpstr>
      <vt:lpstr>        Приглашаем стать волонтерами серебряного возраста!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123</cp:lastModifiedBy>
  <cp:revision>22</cp:revision>
  <dcterms:modified xsi:type="dcterms:W3CDTF">2017-02-17T18:14:41Z</dcterms:modified>
</cp:coreProperties>
</file>